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1" r:id="rId6"/>
    <p:sldId id="260" r:id="rId7"/>
    <p:sldId id="263" r:id="rId8"/>
    <p:sldId id="262" r:id="rId9"/>
    <p:sldId id="265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олеса PNG фото автомобильные колеса,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2571768" cy="2786082"/>
          </a:xfrm>
          <a:prstGeom prst="rect">
            <a:avLst/>
          </a:prstGeom>
          <a:noFill/>
        </p:spPr>
      </p:pic>
      <p:sp>
        <p:nvSpPr>
          <p:cNvPr id="26628" name="AutoShape 4" descr="Чому фари треба тримати в чистоті: 5 поважних прич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Фары автомобиля - 61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143248"/>
            <a:ext cx="3929090" cy="2714644"/>
          </a:xfrm>
          <a:prstGeom prst="rect">
            <a:avLst/>
          </a:prstGeom>
          <a:noFill/>
        </p:spPr>
      </p:pic>
      <p:pic>
        <p:nvPicPr>
          <p:cNvPr id="26632" name="Picture 8" descr="Тюнинг салона автомобиля – индивидуальность своими руками + видео »  АвтоНоват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85728"/>
            <a:ext cx="378618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Игрушечный телефон WinFun (0619-NL) - купить в Украине | Интернет-магазин  karapuzov.com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6" name="Picture 4" descr="Игрушечный телефон WinFun (0619-NL) - купить в Украине | Интернет-магазин  karapuzov.com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71480"/>
            <a:ext cx="592935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Веселка: векторна графіка, зображення, Веселка малюнки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Веселка: векторна графіка, зображення, Веселка малюнки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0" name="Picture 6" descr="Пірамідка «Веселка», цена 305 грн - Prom.ua (ID#54371199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233665" cy="2811418"/>
          </a:xfrm>
          <a:prstGeom prst="rect">
            <a:avLst/>
          </a:prstGeom>
          <a:noFill/>
        </p:spPr>
      </p:pic>
      <p:sp>
        <p:nvSpPr>
          <p:cNvPr id="36872" name="AutoShape 8" descr="Тематический комплект &quot;Квадра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4" name="Picture 10" descr="Тематический комплект &quot;Квадрат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786058"/>
            <a:ext cx="5265215" cy="3719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Поп ит силиконовая сенсорная игрушка, Pop It, пупырка, попит антистресс, pop  it fidget, радужный квадрат (805925) – низкие цены, кредит, оплата частями  в интернет-магазине ROZETKA | Купить в Украине: Киеве, Харькове, Днепре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Поп ит силиконовая сенсорная игрушка, Pop It, пупырка, попит антистресс, pop  it fidget, радужный квадрат (805925) – низкие цены, кредит, оплата частями  в интернет-магазине ROZETKA | Купить в Украине: Киеве, Харькове, Днепре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6000750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с машинками для детей нарисованные: 13 тыс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4108"/>
            <a:ext cx="7643866" cy="5959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Одяг для ляльки BABY BORN - СТИЛЬНИЙ КОМБІНЕЗОН (рожевий) купити поштою в  Одесі, Києві, Україні | Agro-Mark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786082" cy="3845038"/>
          </a:xfrm>
          <a:prstGeom prst="rect">
            <a:avLst/>
          </a:prstGeom>
          <a:noFill/>
        </p:spPr>
      </p:pic>
      <p:pic>
        <p:nvPicPr>
          <p:cNvPr id="28676" name="Picture 4" descr="Коляска для куклы Беби Борн &quot;Променад&quot;, складная с сумочкой - Baby Born  Zapf Creation арт.: 599906 - купить по выгодной цене на Panama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087680"/>
            <a:ext cx="3286147" cy="2341716"/>
          </a:xfrm>
          <a:prstGeom prst="rect">
            <a:avLst/>
          </a:prstGeom>
          <a:noFill/>
        </p:spPr>
      </p:pic>
      <p:pic>
        <p:nvPicPr>
          <p:cNvPr id="28678" name="Picture 6" descr="Набір різдвяних аксесуарів для волосся, SINSAY, 6703F-33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00042"/>
            <a:ext cx="357190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Лялька Addo Емілі (314-12101) купити в Києві, Україні за вигідною ціною |  【Будинок іграшок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35798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очему перестали ставить двигатели в хвостовой части фюзеляжа самолета? /  Оффтопик / iXBT L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159" y="142852"/>
            <a:ext cx="3827036" cy="2857520"/>
          </a:xfrm>
          <a:prstGeom prst="rect">
            <a:avLst/>
          </a:prstGeom>
          <a:noFill/>
        </p:spPr>
      </p:pic>
      <p:pic>
        <p:nvPicPr>
          <p:cNvPr id="30724" name="Picture 4" descr="Зачем двигателю самолета маленькие крыль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500462" cy="3357571"/>
          </a:xfrm>
          <a:prstGeom prst="rect">
            <a:avLst/>
          </a:prstGeom>
          <a:noFill/>
        </p:spPr>
      </p:pic>
      <p:pic>
        <p:nvPicPr>
          <p:cNvPr id="30726" name="Picture 6" descr="Механізація крила та хвостового оперення літа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928934"/>
            <a:ext cx="464347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Іграшка &quot;Літак Максик ТехноК&quot;, арт.37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736661" cy="5157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Фотография на тему Части от детской пирамидки на тротуаре | Press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214842" cy="3786214"/>
          </a:xfrm>
          <a:prstGeom prst="rect">
            <a:avLst/>
          </a:prstGeom>
          <a:noFill/>
        </p:spPr>
      </p:pic>
      <p:pic>
        <p:nvPicPr>
          <p:cNvPr id="32772" name="Picture 4" descr="ᐉ Дитячі пірамідки: купити дерев'яні пірамідки кільця різного ступеня  складності в Києві та Україні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4029086" cy="4029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AutoShape 4" descr="Розвиваюча іграшка Пірамідка маленька 7 елементів оптом і в роздріб Ігр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Розвиваюча іграшка Пірамідка маленька 7 елементів оптом і в роздріб Ігр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Развивающая игрушка Пирамидка ЛЮКС 11 элементов оптом и в розницу Игрот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428604"/>
            <a:ext cx="6067955" cy="6141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ᐈ Іграшковий телефон - купити дитячий мобільний телефон іграшку - ціна в  інтернет магазині F.ua (Фотос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071834" cy="3071834"/>
          </a:xfrm>
          <a:prstGeom prst="rect">
            <a:avLst/>
          </a:prstGeom>
          <a:noFill/>
        </p:spPr>
      </p:pic>
      <p:pic>
        <p:nvPicPr>
          <p:cNvPr id="34820" name="Picture 4" descr="Детский Пластиковый Телефон Игрушечный Телефон - Buy Детский Пластиковый  Телефон,Пластиковый Телефон,Игрушечный Телефон Product on Alibaba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428736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2022-11-18T13:25:05Z</dcterms:created>
  <dcterms:modified xsi:type="dcterms:W3CDTF">2022-11-18T14:16:30Z</dcterms:modified>
</cp:coreProperties>
</file>